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78" y="180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18/8/2021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18/8/2021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18/8/2021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18/8/2021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18/8/2021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18/8/2021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18/8/2021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18/8/2021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18/8/2021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18/8/2021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18/8/2021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349" y="0"/>
            <a:ext cx="10644702" cy="15122525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18/8/2021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738188" y="3083688"/>
            <a:ext cx="91450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 Χ ΚΑΙ Α ΚΩΝΣΤΑΝΤΙΝΙΔΗ ΟΕ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περιφέρεια </a:t>
            </a:r>
            <a:r>
              <a:rPr lang="el-GR" sz="12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ΚΕΝΤΡΙΚΗΣ ΜΑΚΕΔΟΝΙΑΣ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εντάχθηκε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Δράση «Αναβάθμιση πολύ μικρών &amp; μικρών επιχειρήσεων για την ανάπτυξη των ικανοτήτων τους στις νέες αγορές» προϋπολογισμού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310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δράση έχει ως στόχο την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της ποιότητας των προσφερόμενων προϊόντων και υπηρεσιών ή τη δημιουργία νέων προϊόντων/υπηρεσιών τα οποία θα καλύπτουν συγκεκριμένες ανάγκες της αγοράς. Επίσης, τα επενδυτικά σχέδια δύνανται να στοχεύουν στην μείωση του κόστους ή την αύξηση της αποτελεσματικότητας των λειτουργικών και παραγωγικών διαδικασιών και αφορά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όλες τις περιφέρειες της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χώρας.</a:t>
            </a: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συνολικός προϋπολογισμός της επένδυσης είναι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61.985,86 €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 των οποίων η δημόσια δαπάνη ανέρχεται σε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24.794,34 €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02184" y="5184998"/>
            <a:ext cx="9217024" cy="6417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Κτίρια, εγκαταστάσεις και περιβάλλων χώρος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Άυλες Δαπάνες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(υφιστάμενο ή/και νέο προσωπικό)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η οποία λειτουργεί σε έναν νευραλγικό τομέα της ελληνικής οικονομίας, αποφέροντας οφέλη στην ανταγωνιστικότητα της χώρας κ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αθώς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στην τοπική οικονομία και στην αγορά στην οποία εδρεύει. </a:t>
            </a:r>
          </a:p>
          <a:p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182</Words>
  <Application>Microsoft Office PowerPoint</Application>
  <PresentationFormat>Προσαρμογή</PresentationFormat>
  <Paragraphs>23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Superuser</cp:lastModifiedBy>
  <cp:revision>38</cp:revision>
  <dcterms:created xsi:type="dcterms:W3CDTF">2018-02-13T12:16:57Z</dcterms:created>
  <dcterms:modified xsi:type="dcterms:W3CDTF">2021-08-18T08:02:16Z</dcterms:modified>
</cp:coreProperties>
</file>